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metadata/core-properties" Target="docProps/core0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3" r:id="rId3"/>
    <p:sldMasterId id="2147483655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  <p:sldId id="401" r:id="rId150"/>
    <p:sldId id="402" r:id="rId151"/>
    <p:sldId id="403" r:id="rId152"/>
    <p:sldId id="404" r:id="rId153"/>
    <p:sldId id="405" r:id="rId154"/>
    <p:sldId id="406" r:id="rId155"/>
    <p:sldId id="407" r:id="rId156"/>
    <p:sldId id="408" r:id="rId157"/>
    <p:sldId id="409" r:id="rId158"/>
    <p:sldId id="410" r:id="rId159"/>
    <p:sldId id="411" r:id="rId160"/>
    <p:sldId id="412" r:id="rId161"/>
    <p:sldId id="413" r:id="rId162"/>
    <p:sldId id="414" r:id="rId163"/>
    <p:sldId id="415" r:id="rId164"/>
    <p:sldId id="416" r:id="rId165"/>
    <p:sldId id="417" r:id="rId166"/>
    <p:sldId id="418" r:id="rId167"/>
    <p:sldId id="419" r:id="rId168"/>
    <p:sldId id="420" r:id="rId169"/>
    <p:sldId id="421" r:id="rId170"/>
    <p:sldId id="422" r:id="rId171"/>
    <p:sldId id="423" r:id="rId172"/>
    <p:sldId id="424" r:id="rId173"/>
    <p:sldId id="425" r:id="rId174"/>
    <p:sldId id="426" r:id="rId175"/>
    <p:sldId id="427" r:id="rId176"/>
    <p:sldId id="428" r:id="rId177"/>
    <p:sldId id="429" r:id="rId178"/>
    <p:sldId id="430" r:id="rId179"/>
    <p:sldId id="431" r:id="rId180"/>
    <p:sldId id="432" r:id="rId181"/>
    <p:sldId id="433" r:id="rId182"/>
    <p:sldId id="434" r:id="rId183"/>
    <p:sldId id="435" r:id="rId184"/>
    <p:sldId id="436" r:id="rId185"/>
    <p:sldId id="437" r:id="rId186"/>
    <p:sldId id="438" r:id="rId187"/>
    <p:sldId id="439" r:id="rId188"/>
    <p:sldId id="440" r:id="rId189"/>
    <p:sldId id="441" r:id="rId190"/>
    <p:sldId id="442" r:id="rId191"/>
    <p:sldId id="443" r:id="rId192"/>
    <p:sldId id="444" r:id="rId193"/>
  </p:sldIdLst>
  <p:sldSz cx="10691813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144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viewProps" Target="viewProps.xml"/><Relationship Id="rId190" Type="http://schemas.openxmlformats.org/officeDocument/2006/relationships/slide" Target="slides/slide186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theme" Target="theme/theme1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tableStyles" Target="tableStyles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67088B-0712-4EC7-AD8F-C115D11FD887}" type="doc">
      <dgm:prSet loTypeId="urn:microsoft.com/office/officeart/2005/8/layout/chevron1" loCatId="process" qsTypeId="urn:microsoft.com/office/officeart/2005/8/quickstyle/simple1" qsCatId="simple" csTypeId="urn:microsoft.com/office/officeart/2005/8/colors/accent2_3" csCatId="accent2" phldr="1"/>
      <dgm:spPr/>
    </dgm:pt>
    <dgm:pt modelId="{89717F8C-8E3C-45D9-B6B5-753A1B3AAFA9}">
      <dgm:prSet phldrT="[Text]"/>
      <dgm:spPr/>
      <dgm:t>
        <a:bodyPr/>
        <a:lstStyle/>
        <a:p>
          <a:r>
            <a:rPr lang="en-US" dirty="0"/>
            <a:t>Crawl</a:t>
          </a:r>
        </a:p>
      </dgm:t>
    </dgm:pt>
    <dgm:pt modelId="{E7DD0304-4790-4E52-B805-6FB97DBAE23F}" type="parTrans" cxnId="{5B4A268A-AE32-4FD2-BE1E-FDF130FBCCF8}">
      <dgm:prSet/>
      <dgm:spPr/>
      <dgm:t>
        <a:bodyPr/>
        <a:lstStyle/>
        <a:p>
          <a:endParaRPr lang="en-US"/>
        </a:p>
      </dgm:t>
    </dgm:pt>
    <dgm:pt modelId="{21B258A8-0897-4299-8FEF-FCC7C0EF468D}" type="sibTrans" cxnId="{5B4A268A-AE32-4FD2-BE1E-FDF130FBCCF8}">
      <dgm:prSet/>
      <dgm:spPr/>
      <dgm:t>
        <a:bodyPr/>
        <a:lstStyle/>
        <a:p>
          <a:endParaRPr lang="en-US"/>
        </a:p>
      </dgm:t>
    </dgm:pt>
    <dgm:pt modelId="{2F67D28F-DD8D-4A75-AD37-2C0AD3953C5E}">
      <dgm:prSet phldrT="[Text]"/>
      <dgm:spPr/>
      <dgm:t>
        <a:bodyPr/>
        <a:lstStyle/>
        <a:p>
          <a:r>
            <a:rPr lang="en-US" dirty="0"/>
            <a:t>Walk</a:t>
          </a:r>
        </a:p>
      </dgm:t>
    </dgm:pt>
    <dgm:pt modelId="{77F73554-3AE5-4E19-A225-BF76D1887DD4}" type="parTrans" cxnId="{453A9E00-FF3B-4FCD-A297-06AE948575F5}">
      <dgm:prSet/>
      <dgm:spPr/>
      <dgm:t>
        <a:bodyPr/>
        <a:lstStyle/>
        <a:p>
          <a:endParaRPr lang="en-US"/>
        </a:p>
      </dgm:t>
    </dgm:pt>
    <dgm:pt modelId="{37500C21-2E4C-4A79-94D0-A09DD8B06447}" type="sibTrans" cxnId="{453A9E00-FF3B-4FCD-A297-06AE948575F5}">
      <dgm:prSet/>
      <dgm:spPr/>
      <dgm:t>
        <a:bodyPr/>
        <a:lstStyle/>
        <a:p>
          <a:endParaRPr lang="en-US"/>
        </a:p>
      </dgm:t>
    </dgm:pt>
    <dgm:pt modelId="{F214FF50-53A4-49A8-961D-A3BABECE3104}">
      <dgm:prSet phldrT="[Text]"/>
      <dgm:spPr/>
      <dgm:t>
        <a:bodyPr/>
        <a:lstStyle/>
        <a:p>
          <a:r>
            <a:rPr lang="en-US" dirty="0"/>
            <a:t>Run</a:t>
          </a:r>
        </a:p>
      </dgm:t>
    </dgm:pt>
    <dgm:pt modelId="{A1F6B532-B18C-4989-B623-E3CF20D5B1F9}" type="parTrans" cxnId="{2B3A7C5B-A354-4E04-A377-521F1EE267D5}">
      <dgm:prSet/>
      <dgm:spPr/>
      <dgm:t>
        <a:bodyPr/>
        <a:lstStyle/>
        <a:p>
          <a:endParaRPr lang="en-US"/>
        </a:p>
      </dgm:t>
    </dgm:pt>
    <dgm:pt modelId="{FA83BCE8-CE59-4B94-9DEF-1046E1414617}" type="sibTrans" cxnId="{2B3A7C5B-A354-4E04-A377-521F1EE267D5}">
      <dgm:prSet/>
      <dgm:spPr/>
      <dgm:t>
        <a:bodyPr/>
        <a:lstStyle/>
        <a:p>
          <a:endParaRPr lang="en-US"/>
        </a:p>
      </dgm:t>
    </dgm:pt>
    <dgm:pt modelId="{BE5FE7F9-93DD-4DB0-BBA7-007B69A36B91}">
      <dgm:prSet phldrT="[Text]"/>
      <dgm:spPr/>
      <dgm:t>
        <a:bodyPr/>
        <a:lstStyle/>
        <a:p>
          <a:r>
            <a:rPr lang="en-US" dirty="0"/>
            <a:t>Fly</a:t>
          </a:r>
        </a:p>
      </dgm:t>
    </dgm:pt>
    <dgm:pt modelId="{315D0264-6E7A-4D8B-8CAB-D3D6EFA84BEA}" type="parTrans" cxnId="{EFAEB5FA-9D8F-4E76-A095-39BF0B9C7C37}">
      <dgm:prSet/>
      <dgm:spPr/>
      <dgm:t>
        <a:bodyPr/>
        <a:lstStyle/>
        <a:p>
          <a:endParaRPr lang="en-US"/>
        </a:p>
      </dgm:t>
    </dgm:pt>
    <dgm:pt modelId="{E4884535-39FC-4937-9BC6-B8CE6B30E270}" type="sibTrans" cxnId="{EFAEB5FA-9D8F-4E76-A095-39BF0B9C7C37}">
      <dgm:prSet/>
      <dgm:spPr/>
      <dgm:t>
        <a:bodyPr/>
        <a:lstStyle/>
        <a:p>
          <a:endParaRPr lang="en-US"/>
        </a:p>
      </dgm:t>
    </dgm:pt>
    <dgm:pt modelId="{A8D8DEFC-0F58-4508-AAA2-1768D14D3D57}" type="pres">
      <dgm:prSet presAssocID="{3167088B-0712-4EC7-AD8F-C115D11FD887}" presName="Name0" presStyleCnt="0">
        <dgm:presLayoutVars>
          <dgm:dir/>
          <dgm:animLvl val="lvl"/>
          <dgm:resizeHandles val="exact"/>
        </dgm:presLayoutVars>
      </dgm:prSet>
      <dgm:spPr/>
    </dgm:pt>
    <dgm:pt modelId="{FD4388B3-2605-4080-9AB3-7171E57B668A}" type="pres">
      <dgm:prSet presAssocID="{89717F8C-8E3C-45D9-B6B5-753A1B3AAFA9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1732504-A79D-4985-9035-1772B92343CE}" type="pres">
      <dgm:prSet presAssocID="{21B258A8-0897-4299-8FEF-FCC7C0EF468D}" presName="parTxOnlySpace" presStyleCnt="0"/>
      <dgm:spPr/>
    </dgm:pt>
    <dgm:pt modelId="{2450A6D3-8060-4B1A-A3B1-E7891149CD72}" type="pres">
      <dgm:prSet presAssocID="{2F67D28F-DD8D-4A75-AD37-2C0AD3953C5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73B6F2C-4572-487B-9390-280BE40D22D5}" type="pres">
      <dgm:prSet presAssocID="{37500C21-2E4C-4A79-94D0-A09DD8B06447}" presName="parTxOnlySpace" presStyleCnt="0"/>
      <dgm:spPr/>
    </dgm:pt>
    <dgm:pt modelId="{01703AC7-3238-4A1F-89E6-698EB50F3D30}" type="pres">
      <dgm:prSet presAssocID="{F214FF50-53A4-49A8-961D-A3BABECE310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D78E197-3B2A-4098-935D-238815E552AF}" type="pres">
      <dgm:prSet presAssocID="{FA83BCE8-CE59-4B94-9DEF-1046E1414617}" presName="parTxOnlySpace" presStyleCnt="0"/>
      <dgm:spPr/>
    </dgm:pt>
    <dgm:pt modelId="{00B2C561-0AA2-4DA8-A998-9BC2B0E3838B}" type="pres">
      <dgm:prSet presAssocID="{BE5FE7F9-93DD-4DB0-BBA7-007B69A36B9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53A9E00-FF3B-4FCD-A297-06AE948575F5}" srcId="{3167088B-0712-4EC7-AD8F-C115D11FD887}" destId="{2F67D28F-DD8D-4A75-AD37-2C0AD3953C5E}" srcOrd="1" destOrd="0" parTransId="{77F73554-3AE5-4E19-A225-BF76D1887DD4}" sibTransId="{37500C21-2E4C-4A79-94D0-A09DD8B06447}"/>
    <dgm:cxn modelId="{9E576D21-870C-4EC9-8B55-61D4BA422B5E}" type="presOf" srcId="{F214FF50-53A4-49A8-961D-A3BABECE3104}" destId="{01703AC7-3238-4A1F-89E6-698EB50F3D30}" srcOrd="0" destOrd="0" presId="urn:microsoft.com/office/officeart/2005/8/layout/chevron1"/>
    <dgm:cxn modelId="{1CC95436-59B6-409C-9AC2-0048F75768A4}" type="presOf" srcId="{3167088B-0712-4EC7-AD8F-C115D11FD887}" destId="{A8D8DEFC-0F58-4508-AAA2-1768D14D3D57}" srcOrd="0" destOrd="0" presId="urn:microsoft.com/office/officeart/2005/8/layout/chevron1"/>
    <dgm:cxn modelId="{2B3A7C5B-A354-4E04-A377-521F1EE267D5}" srcId="{3167088B-0712-4EC7-AD8F-C115D11FD887}" destId="{F214FF50-53A4-49A8-961D-A3BABECE3104}" srcOrd="2" destOrd="0" parTransId="{A1F6B532-B18C-4989-B623-E3CF20D5B1F9}" sibTransId="{FA83BCE8-CE59-4B94-9DEF-1046E1414617}"/>
    <dgm:cxn modelId="{5B4A268A-AE32-4FD2-BE1E-FDF130FBCCF8}" srcId="{3167088B-0712-4EC7-AD8F-C115D11FD887}" destId="{89717F8C-8E3C-45D9-B6B5-753A1B3AAFA9}" srcOrd="0" destOrd="0" parTransId="{E7DD0304-4790-4E52-B805-6FB97DBAE23F}" sibTransId="{21B258A8-0897-4299-8FEF-FCC7C0EF468D}"/>
    <dgm:cxn modelId="{1958A3BB-3E59-4FD9-854C-90038BEEC9C5}" type="presOf" srcId="{2F67D28F-DD8D-4A75-AD37-2C0AD3953C5E}" destId="{2450A6D3-8060-4B1A-A3B1-E7891149CD72}" srcOrd="0" destOrd="0" presId="urn:microsoft.com/office/officeart/2005/8/layout/chevron1"/>
    <dgm:cxn modelId="{7A685BC4-E63D-4F55-8E9F-3AED22640A25}" type="presOf" srcId="{BE5FE7F9-93DD-4DB0-BBA7-007B69A36B91}" destId="{00B2C561-0AA2-4DA8-A998-9BC2B0E3838B}" srcOrd="0" destOrd="0" presId="urn:microsoft.com/office/officeart/2005/8/layout/chevron1"/>
    <dgm:cxn modelId="{72BC0EE5-6C84-4C17-AA1E-1041CA4E503B}" type="presOf" srcId="{89717F8C-8E3C-45D9-B6B5-753A1B3AAFA9}" destId="{FD4388B3-2605-4080-9AB3-7171E57B668A}" srcOrd="0" destOrd="0" presId="urn:microsoft.com/office/officeart/2005/8/layout/chevron1"/>
    <dgm:cxn modelId="{EFAEB5FA-9D8F-4E76-A095-39BF0B9C7C37}" srcId="{3167088B-0712-4EC7-AD8F-C115D11FD887}" destId="{BE5FE7F9-93DD-4DB0-BBA7-007B69A36B91}" srcOrd="3" destOrd="0" parTransId="{315D0264-6E7A-4D8B-8CAB-D3D6EFA84BEA}" sibTransId="{E4884535-39FC-4937-9BC6-B8CE6B30E270}"/>
    <dgm:cxn modelId="{C4C2AB53-3E6C-4CD5-B8D9-00985F88958C}" type="presParOf" srcId="{A8D8DEFC-0F58-4508-AAA2-1768D14D3D57}" destId="{FD4388B3-2605-4080-9AB3-7171E57B668A}" srcOrd="0" destOrd="0" presId="urn:microsoft.com/office/officeart/2005/8/layout/chevron1"/>
    <dgm:cxn modelId="{9B9173F2-57CD-46D9-9D5E-CB7D58B9CE75}" type="presParOf" srcId="{A8D8DEFC-0F58-4508-AAA2-1768D14D3D57}" destId="{A1732504-A79D-4985-9035-1772B92343CE}" srcOrd="1" destOrd="0" presId="urn:microsoft.com/office/officeart/2005/8/layout/chevron1"/>
    <dgm:cxn modelId="{4D10D89D-6B67-49FC-821A-704347638B61}" type="presParOf" srcId="{A8D8DEFC-0F58-4508-AAA2-1768D14D3D57}" destId="{2450A6D3-8060-4B1A-A3B1-E7891149CD72}" srcOrd="2" destOrd="0" presId="urn:microsoft.com/office/officeart/2005/8/layout/chevron1"/>
    <dgm:cxn modelId="{20A248B5-825E-405A-A0BC-8E5D88B196CA}" type="presParOf" srcId="{A8D8DEFC-0F58-4508-AAA2-1768D14D3D57}" destId="{573B6F2C-4572-487B-9390-280BE40D22D5}" srcOrd="3" destOrd="0" presId="urn:microsoft.com/office/officeart/2005/8/layout/chevron1"/>
    <dgm:cxn modelId="{AF333555-5353-4E52-9CB8-2E862FC82577}" type="presParOf" srcId="{A8D8DEFC-0F58-4508-AAA2-1768D14D3D57}" destId="{01703AC7-3238-4A1F-89E6-698EB50F3D30}" srcOrd="4" destOrd="0" presId="urn:microsoft.com/office/officeart/2005/8/layout/chevron1"/>
    <dgm:cxn modelId="{504CEF2C-1DB6-4650-9CF1-F21639AD9D0F}" type="presParOf" srcId="{A8D8DEFC-0F58-4508-AAA2-1768D14D3D57}" destId="{4D78E197-3B2A-4098-935D-238815E552AF}" srcOrd="5" destOrd="0" presId="urn:microsoft.com/office/officeart/2005/8/layout/chevron1"/>
    <dgm:cxn modelId="{1A808040-C36C-40CB-BBFD-49345F350978}" type="presParOf" srcId="{A8D8DEFC-0F58-4508-AAA2-1768D14D3D57}" destId="{00B2C561-0AA2-4DA8-A998-9BC2B0E3838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4388B3-2605-4080-9AB3-7171E57B668A}">
      <dsp:nvSpPr>
        <dsp:cNvPr id="0" name=""/>
        <dsp:cNvSpPr/>
      </dsp:nvSpPr>
      <dsp:spPr>
        <a:xfrm>
          <a:off x="4539" y="2036580"/>
          <a:ext cx="2642559" cy="1057023"/>
        </a:xfrm>
        <a:prstGeom prst="chevron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6350" cap="flat" cmpd="sng" algn="ctr"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54674" rIns="54674" bIns="5467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Crawl</a:t>
          </a:r>
        </a:p>
      </dsp:txBody>
      <dsp:txXfrm>
        <a:off x="533051" y="2036580"/>
        <a:ext cx="1585536" cy="1057023"/>
      </dsp:txXfrm>
    </dsp:sp>
    <dsp:sp modelId="{2450A6D3-8060-4B1A-A3B1-E7891149CD72}">
      <dsp:nvSpPr>
        <dsp:cNvPr id="0" name=""/>
        <dsp:cNvSpPr/>
      </dsp:nvSpPr>
      <dsp:spPr>
        <a:xfrm>
          <a:off x="2382843" y="2036580"/>
          <a:ext cx="2642559" cy="1057023"/>
        </a:xfrm>
        <a:prstGeom prst="chevron">
          <a:avLst/>
        </a:prstGeom>
        <a:solidFill>
          <a:schemeClr val="accent2">
            <a:shade val="80000"/>
            <a:hueOff val="249061"/>
            <a:satOff val="-22590"/>
            <a:lumOff val="12812"/>
            <a:alphaOff val="0"/>
          </a:schemeClr>
        </a:solidFill>
        <a:ln w="6350" cap="flat" cmpd="sng" algn="ctr"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54674" rIns="54674" bIns="5467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Walk</a:t>
          </a:r>
        </a:p>
      </dsp:txBody>
      <dsp:txXfrm>
        <a:off x="2911355" y="2036580"/>
        <a:ext cx="1585536" cy="1057023"/>
      </dsp:txXfrm>
    </dsp:sp>
    <dsp:sp modelId="{01703AC7-3238-4A1F-89E6-698EB50F3D30}">
      <dsp:nvSpPr>
        <dsp:cNvPr id="0" name=""/>
        <dsp:cNvSpPr/>
      </dsp:nvSpPr>
      <dsp:spPr>
        <a:xfrm>
          <a:off x="4761147" y="2036580"/>
          <a:ext cx="2642559" cy="1057023"/>
        </a:xfrm>
        <a:prstGeom prst="chevron">
          <a:avLst/>
        </a:prstGeom>
        <a:solidFill>
          <a:schemeClr val="accent2">
            <a:shade val="80000"/>
            <a:hueOff val="498122"/>
            <a:satOff val="-45181"/>
            <a:lumOff val="25625"/>
            <a:alphaOff val="0"/>
          </a:schemeClr>
        </a:solidFill>
        <a:ln w="6350" cap="flat" cmpd="sng" algn="ctr"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54674" rIns="54674" bIns="5467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Run</a:t>
          </a:r>
        </a:p>
      </dsp:txBody>
      <dsp:txXfrm>
        <a:off x="5289659" y="2036580"/>
        <a:ext cx="1585536" cy="1057023"/>
      </dsp:txXfrm>
    </dsp:sp>
    <dsp:sp modelId="{00B2C561-0AA2-4DA8-A998-9BC2B0E3838B}">
      <dsp:nvSpPr>
        <dsp:cNvPr id="0" name=""/>
        <dsp:cNvSpPr/>
      </dsp:nvSpPr>
      <dsp:spPr>
        <a:xfrm>
          <a:off x="7139451" y="2036580"/>
          <a:ext cx="2642559" cy="1057023"/>
        </a:xfrm>
        <a:prstGeom prst="chevron">
          <a:avLst/>
        </a:prstGeom>
        <a:solidFill>
          <a:schemeClr val="accent2">
            <a:shade val="80000"/>
            <a:hueOff val="747183"/>
            <a:satOff val="-67771"/>
            <a:lumOff val="38437"/>
            <a:alphaOff val="0"/>
          </a:schemeClr>
        </a:solidFill>
        <a:ln w="6350" cap="flat" cmpd="sng" algn="ctr"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54674" rIns="54674" bIns="5467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Fly</a:t>
          </a:r>
        </a:p>
      </dsp:txBody>
      <dsp:txXfrm>
        <a:off x="7667963" y="2036580"/>
        <a:ext cx="1585536" cy="10570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ster-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ster-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ster-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34600" y="3294720"/>
            <a:ext cx="9622440" cy="652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DejaVu Sans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534600" y="4027320"/>
            <a:ext cx="9622440" cy="2129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DejaVu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ster-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ster-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34600" y="3314520"/>
            <a:ext cx="9622440" cy="61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DejaVu Sans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34600" y="4027320"/>
            <a:ext cx="9622440" cy="2129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0305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DejaVu Sans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DejaVu Sans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DejaVu Sans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34600" y="3314520"/>
            <a:ext cx="9622440" cy="61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DejaVu Sans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34600" y="4027320"/>
            <a:ext cx="9622440" cy="2129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0305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DejaVu Sans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DejaVu Sans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DejaVu Sans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34600" y="3314520"/>
            <a:ext cx="9622440" cy="61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DejaVu Sans"/>
              </a:rPr>
              <a:t>Click to edit the title text format</a:t>
            </a: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34600" y="4027320"/>
            <a:ext cx="9622440" cy="2129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0305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DejaVu Sans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DejaVu Sans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DejaVu Sans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34600" y="3314520"/>
            <a:ext cx="9622440" cy="61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DejaVu Sans"/>
              </a:rPr>
              <a:t>Click to edit the title text format</a:t>
            </a: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34600" y="4027320"/>
            <a:ext cx="9622440" cy="2129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0305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DejaVu Sans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DejaVu Sans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DejaVu Sans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e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e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39895C-5510-3733-C990-157AE757BA96}"/>
              </a:ext>
            </a:extLst>
          </p:cNvPr>
          <p:cNvSpPr txBox="1"/>
          <p:nvPr/>
        </p:nvSpPr>
        <p:spPr>
          <a:xfrm>
            <a:off x="185351" y="1495168"/>
            <a:ext cx="816120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/>
              <a:t>Kubernetes 101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132"/>
          <p:cNvPicPr/>
          <p:nvPr/>
        </p:nvPicPr>
        <p:blipFill>
          <a:blip r:embed="rId2"/>
          <a:stretch/>
        </p:blipFill>
        <p:spPr>
          <a:xfrm>
            <a:off x="-2880" y="778680"/>
            <a:ext cx="10695240" cy="6025680"/>
          </a:xfrm>
          <a:prstGeom prst="rect">
            <a:avLst/>
          </a:prstGeom>
          <a:ln w="0">
            <a:noFill/>
          </a:ln>
        </p:spPr>
      </p:pic>
      <p:pic>
        <p:nvPicPr>
          <p:cNvPr id="134" name="Picture 133"/>
          <p:cNvPicPr/>
          <p:nvPr/>
        </p:nvPicPr>
        <p:blipFill>
          <a:blip r:embed="rId3"/>
          <a:stretch/>
        </p:blipFill>
        <p:spPr>
          <a:xfrm>
            <a:off x="5629680" y="2880"/>
            <a:ext cx="5067000" cy="7563240"/>
          </a:xfrm>
          <a:prstGeom prst="rect">
            <a:avLst/>
          </a:prstGeom>
          <a:ln w="0">
            <a:noFill/>
          </a:ln>
        </p:spPr>
      </p:pic>
      <p:pic>
        <p:nvPicPr>
          <p:cNvPr id="135" name="Picture 134"/>
          <p:cNvPicPr/>
          <p:nvPr/>
        </p:nvPicPr>
        <p:blipFill>
          <a:blip r:embed="rId3"/>
          <a:stretch/>
        </p:blipFill>
        <p:spPr>
          <a:xfrm>
            <a:off x="657000" y="2880"/>
            <a:ext cx="5065560" cy="7563240"/>
          </a:xfrm>
          <a:prstGeom prst="rect">
            <a:avLst/>
          </a:prstGeom>
          <a:ln w="0">
            <a:noFill/>
          </a:ln>
        </p:spPr>
      </p:pic>
      <p:pic>
        <p:nvPicPr>
          <p:cNvPr id="136" name="Picture 135"/>
          <p:cNvPicPr/>
          <p:nvPr/>
        </p:nvPicPr>
        <p:blipFill>
          <a:blip r:embed="rId3"/>
          <a:stretch/>
        </p:blipFill>
        <p:spPr>
          <a:xfrm>
            <a:off x="6120" y="2880"/>
            <a:ext cx="5067000" cy="75632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13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13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13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icture 13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14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icture 14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icture 14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14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14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icture 14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14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14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14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icture 15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15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icture 15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15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15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Picture 15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15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icture 15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15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Picture 16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16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icture 16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16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16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16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icture 16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icture 16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icture 16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6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icture 17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17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Picture 17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icture 17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icture 17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17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Picture 17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Picture 17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Picture 17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icture 17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icture 18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Picture 18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Picture 18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Picture 18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icture 18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icture 18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18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18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icture 18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icture 18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Picture 19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Picture 19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icture 19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icture 19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icture 19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icture 19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Picture 19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Picture 19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Picture 19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Picture 19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icture 20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Picture 20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icture 20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Picture 20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icture 20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Picture 20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icture 20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icture 20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icture 20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icture 20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Picture 21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icture 21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Picture 21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icture 21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21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Picture 21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Picture 21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icture 21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icture 21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Picture 21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Picture 22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22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icture 22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icture 22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Picture 22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14743A4-A7C3-5347-3A2C-DAA9DE3107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0956513"/>
              </p:ext>
            </p:extLst>
          </p:nvPr>
        </p:nvGraphicFramePr>
        <p:xfrm>
          <a:off x="568411" y="1025611"/>
          <a:ext cx="9786551" cy="5130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D99674D8-5A08-B971-6B73-647F6E52B8D4}"/>
              </a:ext>
            </a:extLst>
          </p:cNvPr>
          <p:cNvGrpSpPr/>
          <p:nvPr/>
        </p:nvGrpSpPr>
        <p:grpSpPr>
          <a:xfrm>
            <a:off x="8913363" y="2438397"/>
            <a:ext cx="172991" cy="630196"/>
            <a:chOff x="1643449" y="2409566"/>
            <a:chExt cx="172991" cy="63019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919E240-6839-6088-FFBB-5106E89FFC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9946" y="2458995"/>
              <a:ext cx="0" cy="5807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6C45CE1-A88C-B4D8-4676-FB16FFD2541C}"/>
                </a:ext>
              </a:extLst>
            </p:cNvPr>
            <p:cNvSpPr/>
            <p:nvPr/>
          </p:nvSpPr>
          <p:spPr>
            <a:xfrm>
              <a:off x="1643449" y="2409566"/>
              <a:ext cx="172991" cy="160638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A12B254-C96D-2589-ED1D-92C728F26F19}"/>
              </a:ext>
            </a:extLst>
          </p:cNvPr>
          <p:cNvCxnSpPr>
            <a:cxnSpLocks/>
          </p:cNvCxnSpPr>
          <p:nvPr/>
        </p:nvCxnSpPr>
        <p:spPr>
          <a:xfrm flipV="1">
            <a:off x="2018257" y="4063304"/>
            <a:ext cx="0" cy="5807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4CE7E8BB-0F3E-E399-B319-317E4456EF82}"/>
              </a:ext>
            </a:extLst>
          </p:cNvPr>
          <p:cNvSpPr/>
          <p:nvPr/>
        </p:nvSpPr>
        <p:spPr>
          <a:xfrm>
            <a:off x="1931760" y="4545223"/>
            <a:ext cx="172991" cy="16063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8A0EFCC-B986-0464-3BB8-D1E3496DAA9E}"/>
              </a:ext>
            </a:extLst>
          </p:cNvPr>
          <p:cNvGrpSpPr/>
          <p:nvPr/>
        </p:nvGrpSpPr>
        <p:grpSpPr>
          <a:xfrm>
            <a:off x="3937690" y="2444577"/>
            <a:ext cx="172991" cy="630196"/>
            <a:chOff x="1643449" y="2409566"/>
            <a:chExt cx="172991" cy="63019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E51E1CE-CB44-E202-52CE-4A6EB8B708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9946" y="2458995"/>
              <a:ext cx="0" cy="5807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49D52F4-1C6C-B203-2A8E-45B9F1824944}"/>
                </a:ext>
              </a:extLst>
            </p:cNvPr>
            <p:cNvSpPr/>
            <p:nvPr/>
          </p:nvSpPr>
          <p:spPr>
            <a:xfrm>
              <a:off x="1643449" y="2409566"/>
              <a:ext cx="172991" cy="160638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F1DAB67-5B78-44B2-EF02-E2795F829188}"/>
              </a:ext>
            </a:extLst>
          </p:cNvPr>
          <p:cNvCxnSpPr>
            <a:cxnSpLocks/>
          </p:cNvCxnSpPr>
          <p:nvPr/>
        </p:nvCxnSpPr>
        <p:spPr>
          <a:xfrm flipV="1">
            <a:off x="6590268" y="4063304"/>
            <a:ext cx="0" cy="5807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B5E0A69-06DD-63B4-4AEA-04198F3C7CD3}"/>
              </a:ext>
            </a:extLst>
          </p:cNvPr>
          <p:cNvSpPr/>
          <p:nvPr/>
        </p:nvSpPr>
        <p:spPr>
          <a:xfrm>
            <a:off x="6503771" y="4545223"/>
            <a:ext cx="172991" cy="16063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FA1D84-C0D1-B703-5670-20991AF6BD3B}"/>
              </a:ext>
            </a:extLst>
          </p:cNvPr>
          <p:cNvSpPr txBox="1"/>
          <p:nvPr/>
        </p:nvSpPr>
        <p:spPr>
          <a:xfrm>
            <a:off x="568411" y="4899333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Containerize an application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ACF345-3EBA-6301-0FF8-59C09309AD2D}"/>
              </a:ext>
            </a:extLst>
          </p:cNvPr>
          <p:cNvSpPr txBox="1"/>
          <p:nvPr/>
        </p:nvSpPr>
        <p:spPr>
          <a:xfrm>
            <a:off x="2707158" y="2099960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multi-container app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531DBF-2A34-9B4D-DE4A-40B17E4C43F7}"/>
              </a:ext>
            </a:extLst>
          </p:cNvPr>
          <p:cNvSpPr txBox="1"/>
          <p:nvPr/>
        </p:nvSpPr>
        <p:spPr>
          <a:xfrm>
            <a:off x="5023138" y="4939811"/>
            <a:ext cx="3134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Best </a:t>
            </a:r>
            <a:r>
              <a:rPr lang="en-US" dirty="0" err="1"/>
              <a:t>Practises</a:t>
            </a:r>
            <a:r>
              <a:rPr lang="en-US" dirty="0"/>
              <a:t> / Anti patterns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59A595-B3FB-FEFD-A119-D127A10389B5}"/>
              </a:ext>
            </a:extLst>
          </p:cNvPr>
          <p:cNvSpPr txBox="1"/>
          <p:nvPr/>
        </p:nvSpPr>
        <p:spPr>
          <a:xfrm>
            <a:off x="8208616" y="209996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Deploy to k8s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36" name="Picture 35"/>
          <p:cNvPicPr/>
          <p:nvPr/>
        </p:nvPicPr>
        <p:blipFill>
          <a:blip r:embed="rId3"/>
          <a:stretch/>
        </p:blipFill>
        <p:spPr>
          <a:xfrm>
            <a:off x="5911560" y="790920"/>
            <a:ext cx="4051800" cy="5071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38" name="Picture 37"/>
          <p:cNvPicPr/>
          <p:nvPr/>
        </p:nvPicPr>
        <p:blipFill>
          <a:blip r:embed="rId3"/>
          <a:stretch/>
        </p:blipFill>
        <p:spPr>
          <a:xfrm>
            <a:off x="5166360" y="797040"/>
            <a:ext cx="5068440" cy="405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40" name="Picture 39"/>
          <p:cNvPicPr/>
          <p:nvPr/>
        </p:nvPicPr>
        <p:blipFill>
          <a:blip r:embed="rId3"/>
          <a:stretch/>
        </p:blipFill>
        <p:spPr>
          <a:xfrm>
            <a:off x="5297400" y="778680"/>
            <a:ext cx="5067000" cy="405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42" name="Picture 41"/>
          <p:cNvPicPr/>
          <p:nvPr/>
        </p:nvPicPr>
        <p:blipFill>
          <a:blip r:embed="rId3"/>
          <a:stretch/>
        </p:blipFill>
        <p:spPr>
          <a:xfrm>
            <a:off x="5240880" y="778680"/>
            <a:ext cx="5067000" cy="405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44" name="Picture 43"/>
          <p:cNvPicPr/>
          <p:nvPr/>
        </p:nvPicPr>
        <p:blipFill>
          <a:blip r:embed="rId3"/>
          <a:stretch/>
        </p:blipFill>
        <p:spPr>
          <a:xfrm>
            <a:off x="5361480" y="788040"/>
            <a:ext cx="5067000" cy="405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46" name="Picture 45"/>
          <p:cNvPicPr/>
          <p:nvPr/>
        </p:nvPicPr>
        <p:blipFill>
          <a:blip r:embed="rId3"/>
          <a:stretch/>
        </p:blipFill>
        <p:spPr>
          <a:xfrm>
            <a:off x="5463360" y="797040"/>
            <a:ext cx="5067000" cy="405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48" name="Picture 47"/>
          <p:cNvPicPr/>
          <p:nvPr/>
        </p:nvPicPr>
        <p:blipFill>
          <a:blip r:embed="rId3"/>
          <a:stretch/>
        </p:blipFill>
        <p:spPr>
          <a:xfrm>
            <a:off x="5436000" y="778680"/>
            <a:ext cx="5067000" cy="405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50" name="Picture 49"/>
          <p:cNvPicPr/>
          <p:nvPr/>
        </p:nvPicPr>
        <p:blipFill>
          <a:blip r:embed="rId3"/>
          <a:stretch/>
        </p:blipFill>
        <p:spPr>
          <a:xfrm>
            <a:off x="5445360" y="768240"/>
            <a:ext cx="5067000" cy="4056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52" name="Picture 51"/>
          <p:cNvPicPr/>
          <p:nvPr/>
        </p:nvPicPr>
        <p:blipFill>
          <a:blip r:embed="rId3"/>
          <a:stretch/>
        </p:blipFill>
        <p:spPr>
          <a:xfrm>
            <a:off x="5454360" y="758880"/>
            <a:ext cx="5067000" cy="4056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54" name="Picture 53"/>
          <p:cNvPicPr/>
          <p:nvPr/>
        </p:nvPicPr>
        <p:blipFill>
          <a:blip r:embed="rId3"/>
          <a:stretch/>
        </p:blipFill>
        <p:spPr>
          <a:xfrm>
            <a:off x="5297400" y="758880"/>
            <a:ext cx="5067000" cy="4056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56" name="Picture 55"/>
          <p:cNvPicPr/>
          <p:nvPr/>
        </p:nvPicPr>
        <p:blipFill>
          <a:blip r:embed="rId3"/>
          <a:stretch/>
        </p:blipFill>
        <p:spPr>
          <a:xfrm>
            <a:off x="5481720" y="778680"/>
            <a:ext cx="5067000" cy="405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58" name="Picture 57"/>
          <p:cNvPicPr/>
          <p:nvPr/>
        </p:nvPicPr>
        <p:blipFill>
          <a:blip r:embed="rId3"/>
          <a:stretch/>
        </p:blipFill>
        <p:spPr>
          <a:xfrm>
            <a:off x="5436000" y="806040"/>
            <a:ext cx="5067000" cy="405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60" name="Picture 59"/>
          <p:cNvPicPr/>
          <p:nvPr/>
        </p:nvPicPr>
        <p:blipFill>
          <a:blip r:embed="rId3"/>
          <a:stretch/>
        </p:blipFill>
        <p:spPr>
          <a:xfrm>
            <a:off x="5445360" y="797040"/>
            <a:ext cx="5067000" cy="405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62" name="Picture 61"/>
          <p:cNvPicPr/>
          <p:nvPr/>
        </p:nvPicPr>
        <p:blipFill>
          <a:blip r:embed="rId3"/>
          <a:stretch/>
        </p:blipFill>
        <p:spPr>
          <a:xfrm>
            <a:off x="5454360" y="778680"/>
            <a:ext cx="5067000" cy="405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64" name="Picture 63"/>
          <p:cNvPicPr/>
          <p:nvPr/>
        </p:nvPicPr>
        <p:blipFill>
          <a:blip r:embed="rId3"/>
          <a:stretch/>
        </p:blipFill>
        <p:spPr>
          <a:xfrm>
            <a:off x="5500080" y="788040"/>
            <a:ext cx="5067000" cy="405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66" name="Picture 65"/>
          <p:cNvPicPr/>
          <p:nvPr/>
        </p:nvPicPr>
        <p:blipFill>
          <a:blip r:embed="rId3"/>
          <a:stretch/>
        </p:blipFill>
        <p:spPr>
          <a:xfrm>
            <a:off x="5481720" y="797040"/>
            <a:ext cx="5067000" cy="405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8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8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8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9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0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10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0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10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0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10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11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113" name="Picture 112"/>
          <p:cNvPicPr/>
          <p:nvPr/>
        </p:nvPicPr>
        <p:blipFill>
          <a:blip r:embed="rId3"/>
          <a:stretch/>
        </p:blipFill>
        <p:spPr>
          <a:xfrm>
            <a:off x="13680" y="824400"/>
            <a:ext cx="7561800" cy="3334320"/>
          </a:xfrm>
          <a:prstGeom prst="rect">
            <a:avLst/>
          </a:prstGeom>
          <a:ln w="0">
            <a:noFill/>
          </a:ln>
        </p:spPr>
      </p:pic>
      <p:pic>
        <p:nvPicPr>
          <p:cNvPr id="114" name="Picture 113"/>
          <p:cNvPicPr/>
          <p:nvPr/>
        </p:nvPicPr>
        <p:blipFill>
          <a:blip r:embed="rId3"/>
          <a:stretch/>
        </p:blipFill>
        <p:spPr>
          <a:xfrm>
            <a:off x="3081600" y="797040"/>
            <a:ext cx="7560360" cy="6051600"/>
          </a:xfrm>
          <a:prstGeom prst="rect">
            <a:avLst/>
          </a:prstGeom>
          <a:ln w="0">
            <a:noFill/>
          </a:ln>
        </p:spPr>
      </p:pic>
      <p:pic>
        <p:nvPicPr>
          <p:cNvPr id="115" name="Picture 114"/>
          <p:cNvPicPr/>
          <p:nvPr/>
        </p:nvPicPr>
        <p:blipFill>
          <a:blip r:embed="rId3"/>
          <a:stretch/>
        </p:blipFill>
        <p:spPr>
          <a:xfrm>
            <a:off x="41040" y="2724840"/>
            <a:ext cx="5067000" cy="405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11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117" name="Picture 116"/>
          <p:cNvPicPr/>
          <p:nvPr/>
        </p:nvPicPr>
        <p:blipFill>
          <a:blip r:embed="rId3"/>
          <a:stretch/>
        </p:blipFill>
        <p:spPr>
          <a:xfrm>
            <a:off x="4806720" y="797040"/>
            <a:ext cx="5848920" cy="2399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117"/>
          <p:cNvPicPr/>
          <p:nvPr/>
        </p:nvPicPr>
        <p:blipFill>
          <a:blip r:embed="rId2"/>
          <a:stretch/>
        </p:blipFill>
        <p:spPr>
          <a:xfrm>
            <a:off x="-2880" y="778680"/>
            <a:ext cx="10695240" cy="6025680"/>
          </a:xfrm>
          <a:prstGeom prst="rect">
            <a:avLst/>
          </a:prstGeom>
          <a:ln w="0">
            <a:noFill/>
          </a:ln>
        </p:spPr>
      </p:pic>
      <p:pic>
        <p:nvPicPr>
          <p:cNvPr id="119" name="Picture 118"/>
          <p:cNvPicPr/>
          <p:nvPr/>
        </p:nvPicPr>
        <p:blipFill>
          <a:blip r:embed="rId3"/>
          <a:stretch/>
        </p:blipFill>
        <p:spPr>
          <a:xfrm>
            <a:off x="3345120" y="2880"/>
            <a:ext cx="3331080" cy="7563240"/>
          </a:xfrm>
          <a:prstGeom prst="rect">
            <a:avLst/>
          </a:prstGeom>
          <a:ln w="0">
            <a:noFill/>
          </a:ln>
        </p:spPr>
      </p:pic>
      <p:pic>
        <p:nvPicPr>
          <p:cNvPr id="120" name="Picture 119"/>
          <p:cNvPicPr/>
          <p:nvPr/>
        </p:nvPicPr>
        <p:blipFill>
          <a:blip r:embed="rId3"/>
          <a:stretch/>
        </p:blipFill>
        <p:spPr>
          <a:xfrm>
            <a:off x="4649760" y="2880"/>
            <a:ext cx="6046920" cy="7563240"/>
          </a:xfrm>
          <a:prstGeom prst="rect">
            <a:avLst/>
          </a:prstGeom>
          <a:ln w="0">
            <a:noFill/>
          </a:ln>
        </p:spPr>
      </p:pic>
      <p:pic>
        <p:nvPicPr>
          <p:cNvPr id="121" name="Picture 120"/>
          <p:cNvPicPr/>
          <p:nvPr/>
        </p:nvPicPr>
        <p:blipFill>
          <a:blip r:embed="rId3"/>
          <a:stretch/>
        </p:blipFill>
        <p:spPr>
          <a:xfrm>
            <a:off x="4093560" y="2496240"/>
            <a:ext cx="4050360" cy="5069880"/>
          </a:xfrm>
          <a:prstGeom prst="rect">
            <a:avLst/>
          </a:prstGeom>
          <a:ln w="0">
            <a:noFill/>
          </a:ln>
        </p:spPr>
      </p:pic>
      <p:pic>
        <p:nvPicPr>
          <p:cNvPr id="122" name="Picture 121"/>
          <p:cNvPicPr/>
          <p:nvPr/>
        </p:nvPicPr>
        <p:blipFill>
          <a:blip r:embed="rId3"/>
          <a:stretch/>
        </p:blipFill>
        <p:spPr>
          <a:xfrm>
            <a:off x="12240" y="2880"/>
            <a:ext cx="7560360" cy="7593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12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12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12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12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12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12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icture 12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12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cture 13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</TotalTime>
  <Words>20</Words>
  <Application>Microsoft Office PowerPoint</Application>
  <PresentationFormat>Custom</PresentationFormat>
  <Paragraphs>9</Paragraphs>
  <Slides>189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189</vt:i4>
      </vt:variant>
    </vt:vector>
  </HeadingPairs>
  <TitlesOfParts>
    <vt:vector size="197" baseType="lpstr">
      <vt:lpstr>Arial</vt:lpstr>
      <vt:lpstr>DejaVu Sans</vt:lpstr>
      <vt:lpstr>Symbol</vt:lpstr>
      <vt:lpstr>Wingdings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atul sahu</dc:creator>
  <cp:lastModifiedBy>atul sahu</cp:lastModifiedBy>
  <cp:revision>1</cp:revision>
  <dcterms:modified xsi:type="dcterms:W3CDTF">2024-10-06T15:39:09Z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cp:revision>0</cp:revision>
  <dc:subject/>
  <dc:title/>
</cp:coreProperties>
</file>